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7"/>
    <p:restoredTop sz="94586"/>
  </p:normalViewPr>
  <p:slideViewPr>
    <p:cSldViewPr snapToGrid="0" snapToObjects="1">
      <p:cViewPr varScale="1">
        <p:scale>
          <a:sx n="109" d="100"/>
          <a:sy n="109" d="100"/>
        </p:scale>
        <p:origin x="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D84ED0-D939-144B-8927-AA7551067962}"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666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D84ED0-D939-144B-8927-AA7551067962}"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320719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D84ED0-D939-144B-8927-AA7551067962}"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160020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D84ED0-D939-144B-8927-AA7551067962}"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347045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D84ED0-D939-144B-8927-AA7551067962}" type="datetimeFigureOut">
              <a:rPr lang="en-US" smtClean="0"/>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78939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D84ED0-D939-144B-8927-AA7551067962}" type="datetimeFigureOut">
              <a:rPr lang="en-US" smtClean="0"/>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145209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D84ED0-D939-144B-8927-AA7551067962}" type="datetimeFigureOut">
              <a:rPr lang="en-US" smtClean="0"/>
              <a:t>6/18/20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119576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D84ED0-D939-144B-8927-AA7551067962}" type="datetimeFigureOut">
              <a:rPr lang="en-US" smtClean="0"/>
              <a:t>6/18/20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360782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84ED0-D939-144B-8927-AA7551067962}" type="datetimeFigureOut">
              <a:rPr lang="en-US" smtClean="0"/>
              <a:t>6/18/20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341841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84ED0-D939-144B-8927-AA7551067962}" type="datetimeFigureOut">
              <a:rPr lang="en-US" smtClean="0"/>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321238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84ED0-D939-144B-8927-AA7551067962}" type="datetimeFigureOut">
              <a:rPr lang="en-US" smtClean="0"/>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7A86-ADE7-7C46-8D3C-1EB769FBA282}" type="slidenum">
              <a:rPr lang="en-US" smtClean="0"/>
              <a:t>‹#›</a:t>
            </a:fld>
            <a:endParaRPr lang="en-US"/>
          </a:p>
        </p:txBody>
      </p:sp>
    </p:spTree>
    <p:extLst>
      <p:ext uri="{BB962C8B-B14F-4D97-AF65-F5344CB8AC3E}">
        <p14:creationId xmlns:p14="http://schemas.microsoft.com/office/powerpoint/2010/main" val="67952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84ED0-D939-144B-8927-AA7551067962}" type="datetimeFigureOut">
              <a:rPr lang="en-US" smtClean="0"/>
              <a:t>6/18/20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37A86-ADE7-7C46-8D3C-1EB769FBA282}" type="slidenum">
              <a:rPr lang="en-US" smtClean="0"/>
              <a:t>‹#›</a:t>
            </a:fld>
            <a:endParaRPr lang="en-US"/>
          </a:p>
        </p:txBody>
      </p:sp>
    </p:spTree>
    <p:extLst>
      <p:ext uri="{BB962C8B-B14F-4D97-AF65-F5344CB8AC3E}">
        <p14:creationId xmlns:p14="http://schemas.microsoft.com/office/powerpoint/2010/main" val="1803992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6A5D-A53E-514E-B38C-03AF0E1C4316}"/>
              </a:ext>
            </a:extLst>
          </p:cNvPr>
          <p:cNvSpPr>
            <a:spLocks noGrp="1"/>
          </p:cNvSpPr>
          <p:nvPr>
            <p:ph type="ctrTitle"/>
          </p:nvPr>
        </p:nvSpPr>
        <p:spPr>
          <a:xfrm>
            <a:off x="685800" y="911349"/>
            <a:ext cx="7772400" cy="1034683"/>
          </a:xfrm>
        </p:spPr>
        <p:txBody>
          <a:bodyPr>
            <a:normAutofit/>
          </a:bodyPr>
          <a:lstStyle/>
          <a:p>
            <a:r>
              <a:rPr lang="en-US" sz="4800" dirty="0">
                <a:latin typeface="Century Gothic" panose="020B0502020202020204" pitchFamily="34" charset="0"/>
                <a:ea typeface="Ayuthaya" pitchFamily="2" charset="-34"/>
                <a:cs typeface="Ayuthaya" pitchFamily="2" charset="-34"/>
              </a:rPr>
              <a:t>Staying Healthy at</a:t>
            </a:r>
          </a:p>
        </p:txBody>
      </p:sp>
      <p:pic>
        <p:nvPicPr>
          <p:cNvPr id="5" name="Picture 4">
            <a:extLst>
              <a:ext uri="{FF2B5EF4-FFF2-40B4-BE49-F238E27FC236}">
                <a16:creationId xmlns:a16="http://schemas.microsoft.com/office/drawing/2014/main" id="{5AF14353-75CA-A643-BAAA-1DA8E433A060}"/>
              </a:ext>
            </a:extLst>
          </p:cNvPr>
          <p:cNvPicPr>
            <a:picLocks noChangeAspect="1"/>
          </p:cNvPicPr>
          <p:nvPr/>
        </p:nvPicPr>
        <p:blipFill>
          <a:blip r:embed="rId2"/>
          <a:stretch>
            <a:fillRect/>
          </a:stretch>
        </p:blipFill>
        <p:spPr>
          <a:xfrm>
            <a:off x="247650" y="2661139"/>
            <a:ext cx="8648700" cy="2590800"/>
          </a:xfrm>
          <a:prstGeom prst="rect">
            <a:avLst/>
          </a:prstGeom>
        </p:spPr>
      </p:pic>
    </p:spTree>
    <p:extLst>
      <p:ext uri="{BB962C8B-B14F-4D97-AF65-F5344CB8AC3E}">
        <p14:creationId xmlns:p14="http://schemas.microsoft.com/office/powerpoint/2010/main" val="92369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221227" y="562708"/>
            <a:ext cx="8613058" cy="1354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Staying in our classroom might make us miss friends and teachers in different classrooms.</a:t>
            </a: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626808" y="5884606"/>
            <a:ext cx="7801896" cy="74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We can still wave at them when we see them!</a:t>
            </a:r>
          </a:p>
        </p:txBody>
      </p:sp>
      <p:pic>
        <p:nvPicPr>
          <p:cNvPr id="7" name="Picture 6">
            <a:extLst>
              <a:ext uri="{FF2B5EF4-FFF2-40B4-BE49-F238E27FC236}">
                <a16:creationId xmlns:a16="http://schemas.microsoft.com/office/drawing/2014/main" id="{5D629934-2A70-654F-B888-12E54A744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047136" y="2336959"/>
            <a:ext cx="3421626" cy="2566220"/>
          </a:xfrm>
          <a:prstGeom prst="rect">
            <a:avLst/>
          </a:prstGeom>
        </p:spPr>
      </p:pic>
      <p:pic>
        <p:nvPicPr>
          <p:cNvPr id="8" name="Picture 7">
            <a:extLst>
              <a:ext uri="{FF2B5EF4-FFF2-40B4-BE49-F238E27FC236}">
                <a16:creationId xmlns:a16="http://schemas.microsoft.com/office/drawing/2014/main" id="{4F730F2B-FFB0-2C4E-BCC6-17F86560F8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785525" y="2389569"/>
            <a:ext cx="3429659" cy="2485102"/>
          </a:xfrm>
          <a:prstGeom prst="rect">
            <a:avLst/>
          </a:prstGeom>
        </p:spPr>
      </p:pic>
    </p:spTree>
    <p:extLst>
      <p:ext uri="{BB962C8B-B14F-4D97-AF65-F5344CB8AC3E}">
        <p14:creationId xmlns:p14="http://schemas.microsoft.com/office/powerpoint/2010/main" val="98612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626807" y="562708"/>
            <a:ext cx="7801897" cy="1354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Staying in our classroom might make us miss other school spaces.</a:t>
            </a: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479324" y="3851002"/>
            <a:ext cx="7801896" cy="74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We have so many materials to use in our classroom!  They are so much fun!</a:t>
            </a:r>
          </a:p>
        </p:txBody>
      </p:sp>
      <p:pic>
        <p:nvPicPr>
          <p:cNvPr id="5" name="Picture 4">
            <a:extLst>
              <a:ext uri="{FF2B5EF4-FFF2-40B4-BE49-F238E27FC236}">
                <a16:creationId xmlns:a16="http://schemas.microsoft.com/office/drawing/2014/main" id="{4445F9C0-4B40-AB43-855C-FFDAF4C0EC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808" y="4940710"/>
            <a:ext cx="1172496" cy="1563328"/>
          </a:xfrm>
          <a:prstGeom prst="rect">
            <a:avLst/>
          </a:prstGeom>
        </p:spPr>
      </p:pic>
      <p:pic>
        <p:nvPicPr>
          <p:cNvPr id="7" name="Picture 6">
            <a:extLst>
              <a:ext uri="{FF2B5EF4-FFF2-40B4-BE49-F238E27FC236}">
                <a16:creationId xmlns:a16="http://schemas.microsoft.com/office/drawing/2014/main" id="{303185CE-02EE-A74B-93CA-1E784C4BDE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2642" y="5014451"/>
            <a:ext cx="1586242" cy="1415845"/>
          </a:xfrm>
          <a:prstGeom prst="rect">
            <a:avLst/>
          </a:prstGeom>
        </p:spPr>
      </p:pic>
      <p:pic>
        <p:nvPicPr>
          <p:cNvPr id="9" name="Picture 8">
            <a:extLst>
              <a:ext uri="{FF2B5EF4-FFF2-40B4-BE49-F238E27FC236}">
                <a16:creationId xmlns:a16="http://schemas.microsoft.com/office/drawing/2014/main" id="{24DD01A9-001C-AD46-B33A-FDC8A7533A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0272" y="4925961"/>
            <a:ext cx="1183558" cy="1578077"/>
          </a:xfrm>
          <a:prstGeom prst="rect">
            <a:avLst/>
          </a:prstGeom>
        </p:spPr>
      </p:pic>
      <p:pic>
        <p:nvPicPr>
          <p:cNvPr id="11" name="Picture 10">
            <a:extLst>
              <a:ext uri="{FF2B5EF4-FFF2-40B4-BE49-F238E27FC236}">
                <a16:creationId xmlns:a16="http://schemas.microsoft.com/office/drawing/2014/main" id="{5AD52DFD-4F45-5246-BF22-9CE464F5A7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814256" y="5091585"/>
            <a:ext cx="1529956" cy="1147467"/>
          </a:xfrm>
          <a:prstGeom prst="rect">
            <a:avLst/>
          </a:prstGeom>
        </p:spPr>
      </p:pic>
      <p:pic>
        <p:nvPicPr>
          <p:cNvPr id="13" name="Picture 12">
            <a:extLst>
              <a:ext uri="{FF2B5EF4-FFF2-40B4-BE49-F238E27FC236}">
                <a16:creationId xmlns:a16="http://schemas.microsoft.com/office/drawing/2014/main" id="{BEAC70A9-6EEE-4642-9142-DADA566B5A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7295702" y="5023669"/>
            <a:ext cx="1607574" cy="1205681"/>
          </a:xfrm>
          <a:prstGeom prst="rect">
            <a:avLst/>
          </a:prstGeom>
        </p:spPr>
      </p:pic>
      <p:pic>
        <p:nvPicPr>
          <p:cNvPr id="15" name="Picture 14">
            <a:extLst>
              <a:ext uri="{FF2B5EF4-FFF2-40B4-BE49-F238E27FC236}">
                <a16:creationId xmlns:a16="http://schemas.microsoft.com/office/drawing/2014/main" id="{3DB02EAD-7B02-A34F-AB0A-29B82ACE0F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495378" y="2002993"/>
            <a:ext cx="1843549" cy="1382662"/>
          </a:xfrm>
          <a:prstGeom prst="rect">
            <a:avLst/>
          </a:prstGeom>
        </p:spPr>
      </p:pic>
      <p:pic>
        <p:nvPicPr>
          <p:cNvPr id="17" name="Picture 16">
            <a:extLst>
              <a:ext uri="{FF2B5EF4-FFF2-40B4-BE49-F238E27FC236}">
                <a16:creationId xmlns:a16="http://schemas.microsoft.com/office/drawing/2014/main" id="{95AE168B-88B7-E640-89C6-96339DF76B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2915319" y="1993729"/>
            <a:ext cx="1843550" cy="1382663"/>
          </a:xfrm>
          <a:prstGeom prst="rect">
            <a:avLst/>
          </a:prstGeom>
        </p:spPr>
      </p:pic>
      <p:pic>
        <p:nvPicPr>
          <p:cNvPr id="19" name="Picture 18">
            <a:extLst>
              <a:ext uri="{FF2B5EF4-FFF2-40B4-BE49-F238E27FC236}">
                <a16:creationId xmlns:a16="http://schemas.microsoft.com/office/drawing/2014/main" id="{B6143435-78F6-0E44-A243-B063C00C76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5880" y="1749639"/>
            <a:ext cx="2458065" cy="1843549"/>
          </a:xfrm>
          <a:prstGeom prst="rect">
            <a:avLst/>
          </a:prstGeom>
        </p:spPr>
      </p:pic>
      <p:pic>
        <p:nvPicPr>
          <p:cNvPr id="21" name="Picture 20">
            <a:extLst>
              <a:ext uri="{FF2B5EF4-FFF2-40B4-BE49-F238E27FC236}">
                <a16:creationId xmlns:a16="http://schemas.microsoft.com/office/drawing/2014/main" id="{DC46CD07-FD10-A649-AD59-9FE70A402F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3180" y="1732151"/>
            <a:ext cx="2499578" cy="1874684"/>
          </a:xfrm>
          <a:prstGeom prst="rect">
            <a:avLst/>
          </a:prstGeom>
        </p:spPr>
      </p:pic>
    </p:spTree>
    <p:extLst>
      <p:ext uri="{BB962C8B-B14F-4D97-AF65-F5344CB8AC3E}">
        <p14:creationId xmlns:p14="http://schemas.microsoft.com/office/powerpoint/2010/main" val="93203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626807" y="562708"/>
            <a:ext cx="7801897" cy="1354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Hugging and touching our friends and teachers might spread germs.</a:t>
            </a: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626807" y="5656196"/>
            <a:ext cx="8074740" cy="74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We can do other things to show how much we love them, like bumping elbows or giving a sign language hug.</a:t>
            </a:r>
          </a:p>
        </p:txBody>
      </p:sp>
      <p:pic>
        <p:nvPicPr>
          <p:cNvPr id="7" name="Picture 6">
            <a:extLst>
              <a:ext uri="{FF2B5EF4-FFF2-40B4-BE49-F238E27FC236}">
                <a16:creationId xmlns:a16="http://schemas.microsoft.com/office/drawing/2014/main" id="{E210ED3F-925E-7948-A3F2-95F3C1DEB0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585" y="1917290"/>
            <a:ext cx="3845170" cy="2883878"/>
          </a:xfrm>
          <a:prstGeom prst="rect">
            <a:avLst/>
          </a:prstGeom>
        </p:spPr>
      </p:pic>
      <p:pic>
        <p:nvPicPr>
          <p:cNvPr id="10" name="Picture 9">
            <a:extLst>
              <a:ext uri="{FF2B5EF4-FFF2-40B4-BE49-F238E27FC236}">
                <a16:creationId xmlns:a16="http://schemas.microsoft.com/office/drawing/2014/main" id="{9FE55512-7184-254A-82D3-E2B58EDD12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088547" y="2093868"/>
            <a:ext cx="3522785" cy="2642089"/>
          </a:xfrm>
          <a:prstGeom prst="rect">
            <a:avLst/>
          </a:prstGeom>
        </p:spPr>
      </p:pic>
    </p:spTree>
    <p:extLst>
      <p:ext uri="{BB962C8B-B14F-4D97-AF65-F5344CB8AC3E}">
        <p14:creationId xmlns:p14="http://schemas.microsoft.com/office/powerpoint/2010/main" val="35517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937847" y="562708"/>
            <a:ext cx="7139354" cy="1354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Instead of having school snack, I will be bringing my own snack to school – and of course my lunch.  I will also bring my own forks and spoons.</a:t>
            </a:r>
          </a:p>
        </p:txBody>
      </p:sp>
      <p:pic>
        <p:nvPicPr>
          <p:cNvPr id="5" name="Picture 4">
            <a:extLst>
              <a:ext uri="{FF2B5EF4-FFF2-40B4-BE49-F238E27FC236}">
                <a16:creationId xmlns:a16="http://schemas.microsoft.com/office/drawing/2014/main" id="{A812315E-9AC2-6A4B-9E41-F1C4637408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147754" y="2998591"/>
            <a:ext cx="2374491" cy="2187409"/>
          </a:xfrm>
          <a:prstGeom prst="rect">
            <a:avLst/>
          </a:prstGeom>
        </p:spPr>
      </p:pic>
      <p:pic>
        <p:nvPicPr>
          <p:cNvPr id="6" name="Picture 5">
            <a:extLst>
              <a:ext uri="{FF2B5EF4-FFF2-40B4-BE49-F238E27FC236}">
                <a16:creationId xmlns:a16="http://schemas.microsoft.com/office/drawing/2014/main" id="{522FF80C-905D-AE40-AA96-5A9B86A69D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106129" y="2905050"/>
            <a:ext cx="2256503" cy="2271251"/>
          </a:xfrm>
          <a:prstGeom prst="rect">
            <a:avLst/>
          </a:prstGeom>
        </p:spPr>
      </p:pic>
      <p:pic>
        <p:nvPicPr>
          <p:cNvPr id="8" name="Picture 7">
            <a:extLst>
              <a:ext uri="{FF2B5EF4-FFF2-40B4-BE49-F238E27FC236}">
                <a16:creationId xmlns:a16="http://schemas.microsoft.com/office/drawing/2014/main" id="{DF691DAA-936D-954B-AE53-8A1F9C9620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7424" y="2440475"/>
            <a:ext cx="1773521" cy="3200400"/>
          </a:xfrm>
          <a:prstGeom prst="rect">
            <a:avLst/>
          </a:prstGeom>
        </p:spPr>
      </p:pic>
    </p:spTree>
    <p:extLst>
      <p:ext uri="{BB962C8B-B14F-4D97-AF65-F5344CB8AC3E}">
        <p14:creationId xmlns:p14="http://schemas.microsoft.com/office/powerpoint/2010/main" val="423466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626808" y="562708"/>
            <a:ext cx="7801896" cy="1723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When it is time to go home, I will gather my belongings.  A teacher will walk with me down the hallway.  They will sit with me outside to wait for my family.</a:t>
            </a: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626808" y="5707625"/>
            <a:ext cx="7801896" cy="74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When my family arrives, I’ll wait for them to come over to get me.  I can tell them all about my day.</a:t>
            </a:r>
          </a:p>
        </p:txBody>
      </p:sp>
      <p:pic>
        <p:nvPicPr>
          <p:cNvPr id="5" name="Picture 4">
            <a:extLst>
              <a:ext uri="{FF2B5EF4-FFF2-40B4-BE49-F238E27FC236}">
                <a16:creationId xmlns:a16="http://schemas.microsoft.com/office/drawing/2014/main" id="{DD18054D-AE16-B645-BBD7-B17E69AC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5517" y="1873045"/>
            <a:ext cx="4743468" cy="3554362"/>
          </a:xfrm>
          <a:prstGeom prst="rect">
            <a:avLst/>
          </a:prstGeom>
        </p:spPr>
      </p:pic>
    </p:spTree>
    <p:extLst>
      <p:ext uri="{BB962C8B-B14F-4D97-AF65-F5344CB8AC3E}">
        <p14:creationId xmlns:p14="http://schemas.microsoft.com/office/powerpoint/2010/main" val="50338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626808" y="562708"/>
            <a:ext cx="7801896" cy="985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I notice that my day has some new routines.  New ways of doing things can bring up many different feelings.</a:t>
            </a: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427703" y="5707625"/>
            <a:ext cx="8200103" cy="74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I might even feel different emotions all at the same time.  It’s OK to feel whatever I am feeling.</a:t>
            </a:r>
          </a:p>
        </p:txBody>
      </p:sp>
      <p:pic>
        <p:nvPicPr>
          <p:cNvPr id="5" name="Picture 4">
            <a:extLst>
              <a:ext uri="{FF2B5EF4-FFF2-40B4-BE49-F238E27FC236}">
                <a16:creationId xmlns:a16="http://schemas.microsoft.com/office/drawing/2014/main" id="{661FBE00-63F5-B541-8A7E-F41D7C7AF64C}"/>
              </a:ext>
            </a:extLst>
          </p:cNvPr>
          <p:cNvPicPr>
            <a:picLocks noChangeAspect="1"/>
          </p:cNvPicPr>
          <p:nvPr/>
        </p:nvPicPr>
        <p:blipFill>
          <a:blip r:embed="rId2"/>
          <a:stretch>
            <a:fillRect/>
          </a:stretch>
        </p:blipFill>
        <p:spPr>
          <a:xfrm>
            <a:off x="3108966" y="1779945"/>
            <a:ext cx="2837575" cy="3696315"/>
          </a:xfrm>
          <a:prstGeom prst="rect">
            <a:avLst/>
          </a:prstGeom>
        </p:spPr>
      </p:pic>
    </p:spTree>
    <p:extLst>
      <p:ext uri="{BB962C8B-B14F-4D97-AF65-F5344CB8AC3E}">
        <p14:creationId xmlns:p14="http://schemas.microsoft.com/office/powerpoint/2010/main" val="259183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626808" y="562708"/>
            <a:ext cx="7801896" cy="985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I can talk to my family, teachers, and friends about my feelings, the new routines, and any questions I have!</a:t>
            </a:r>
          </a:p>
        </p:txBody>
      </p:sp>
      <p:pic>
        <p:nvPicPr>
          <p:cNvPr id="3" name="Picture 2">
            <a:extLst>
              <a:ext uri="{FF2B5EF4-FFF2-40B4-BE49-F238E27FC236}">
                <a16:creationId xmlns:a16="http://schemas.microsoft.com/office/drawing/2014/main" id="{087C8C2A-39C4-124A-9728-335BBBA1A24B}"/>
              </a:ext>
            </a:extLst>
          </p:cNvPr>
          <p:cNvPicPr>
            <a:picLocks noChangeAspect="1"/>
          </p:cNvPicPr>
          <p:nvPr/>
        </p:nvPicPr>
        <p:blipFill>
          <a:blip r:embed="rId2"/>
          <a:stretch>
            <a:fillRect/>
          </a:stretch>
        </p:blipFill>
        <p:spPr>
          <a:xfrm>
            <a:off x="1917906" y="1548581"/>
            <a:ext cx="5219700" cy="4673600"/>
          </a:xfrm>
          <a:prstGeom prst="rect">
            <a:avLst/>
          </a:prstGeom>
        </p:spPr>
      </p:pic>
    </p:spTree>
    <p:extLst>
      <p:ext uri="{BB962C8B-B14F-4D97-AF65-F5344CB8AC3E}">
        <p14:creationId xmlns:p14="http://schemas.microsoft.com/office/powerpoint/2010/main" val="184020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C764-882A-2C48-ADC6-5AF5E9A579A0}"/>
              </a:ext>
            </a:extLst>
          </p:cNvPr>
          <p:cNvSpPr>
            <a:spLocks noGrp="1"/>
          </p:cNvSpPr>
          <p:nvPr>
            <p:ph type="title"/>
          </p:nvPr>
        </p:nvSpPr>
        <p:spPr>
          <a:xfrm>
            <a:off x="628649" y="108054"/>
            <a:ext cx="7886700" cy="938701"/>
          </a:xfrm>
        </p:spPr>
        <p:txBody>
          <a:bodyPr/>
          <a:lstStyle/>
          <a:p>
            <a:pPr algn="ctr"/>
            <a:r>
              <a:rPr lang="en-US" sz="2200" dirty="0">
                <a:latin typeface="Century Gothic" panose="020B0502020202020204" pitchFamily="34" charset="0"/>
                <a:ea typeface="+mn-ea"/>
                <a:cs typeface="+mn-cs"/>
              </a:rPr>
              <a:t>I can’t wait to see all the teachers this summer!</a:t>
            </a:r>
          </a:p>
        </p:txBody>
      </p:sp>
      <p:pic>
        <p:nvPicPr>
          <p:cNvPr id="7" name="Picture 6">
            <a:extLst>
              <a:ext uri="{FF2B5EF4-FFF2-40B4-BE49-F238E27FC236}">
                <a16:creationId xmlns:a16="http://schemas.microsoft.com/office/drawing/2014/main" id="{FFF89006-9372-E347-AD0B-2363A6219E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375220" y="824310"/>
            <a:ext cx="1530442" cy="1752600"/>
          </a:xfrm>
          <a:prstGeom prst="rect">
            <a:avLst/>
          </a:prstGeom>
        </p:spPr>
      </p:pic>
      <p:pic>
        <p:nvPicPr>
          <p:cNvPr id="9" name="Picture 8">
            <a:extLst>
              <a:ext uri="{FF2B5EF4-FFF2-40B4-BE49-F238E27FC236}">
                <a16:creationId xmlns:a16="http://schemas.microsoft.com/office/drawing/2014/main" id="{C1443B0E-44CE-2F4D-B2DA-D4E250F74D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06208" y="857428"/>
            <a:ext cx="1526458" cy="1682382"/>
          </a:xfrm>
          <a:prstGeom prst="rect">
            <a:avLst/>
          </a:prstGeom>
        </p:spPr>
      </p:pic>
      <p:pic>
        <p:nvPicPr>
          <p:cNvPr id="11" name="Picture 10">
            <a:extLst>
              <a:ext uri="{FF2B5EF4-FFF2-40B4-BE49-F238E27FC236}">
                <a16:creationId xmlns:a16="http://schemas.microsoft.com/office/drawing/2014/main" id="{6D218FB2-D094-A843-959E-C442EF1EC3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53885" y="2765960"/>
            <a:ext cx="1831102" cy="1682383"/>
          </a:xfrm>
          <a:prstGeom prst="rect">
            <a:avLst/>
          </a:prstGeom>
        </p:spPr>
      </p:pic>
      <p:pic>
        <p:nvPicPr>
          <p:cNvPr id="15" name="Picture 14">
            <a:extLst>
              <a:ext uri="{FF2B5EF4-FFF2-40B4-BE49-F238E27FC236}">
                <a16:creationId xmlns:a16="http://schemas.microsoft.com/office/drawing/2014/main" id="{09CCC93E-D96F-1847-92CE-D2E237E85F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675337" y="791828"/>
            <a:ext cx="1526460" cy="1813580"/>
          </a:xfrm>
          <a:prstGeom prst="rect">
            <a:avLst/>
          </a:prstGeom>
        </p:spPr>
      </p:pic>
      <p:pic>
        <p:nvPicPr>
          <p:cNvPr id="17" name="Picture 16">
            <a:extLst>
              <a:ext uri="{FF2B5EF4-FFF2-40B4-BE49-F238E27FC236}">
                <a16:creationId xmlns:a16="http://schemas.microsoft.com/office/drawing/2014/main" id="{6B86C8A4-303C-434C-98BB-724D8C5116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4628854" y="878534"/>
            <a:ext cx="1526460" cy="1640171"/>
          </a:xfrm>
          <a:prstGeom prst="rect">
            <a:avLst/>
          </a:prstGeom>
        </p:spPr>
      </p:pic>
      <p:pic>
        <p:nvPicPr>
          <p:cNvPr id="19" name="Picture 18">
            <a:extLst>
              <a:ext uri="{FF2B5EF4-FFF2-40B4-BE49-F238E27FC236}">
                <a16:creationId xmlns:a16="http://schemas.microsoft.com/office/drawing/2014/main" id="{6198358B-83B0-1D4D-8E40-FD33EDC0B01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253883" y="4778615"/>
            <a:ext cx="1831104" cy="1778785"/>
          </a:xfrm>
          <a:prstGeom prst="rect">
            <a:avLst/>
          </a:prstGeom>
        </p:spPr>
      </p:pic>
      <p:pic>
        <p:nvPicPr>
          <p:cNvPr id="21" name="Picture 20">
            <a:extLst>
              <a:ext uri="{FF2B5EF4-FFF2-40B4-BE49-F238E27FC236}">
                <a16:creationId xmlns:a16="http://schemas.microsoft.com/office/drawing/2014/main" id="{19FB81E0-7345-7749-8FD3-C49FCD213B5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25108" y="2691600"/>
            <a:ext cx="1813580" cy="1831103"/>
          </a:xfrm>
          <a:prstGeom prst="rect">
            <a:avLst/>
          </a:prstGeom>
        </p:spPr>
      </p:pic>
      <p:pic>
        <p:nvPicPr>
          <p:cNvPr id="23" name="Picture 22">
            <a:extLst>
              <a:ext uri="{FF2B5EF4-FFF2-40B4-BE49-F238E27FC236}">
                <a16:creationId xmlns:a16="http://schemas.microsoft.com/office/drawing/2014/main" id="{D3D7BE02-C082-384D-BB40-18101E572BA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579578" y="2691600"/>
            <a:ext cx="1650023" cy="1831103"/>
          </a:xfrm>
          <a:prstGeom prst="rect">
            <a:avLst/>
          </a:prstGeom>
        </p:spPr>
      </p:pic>
      <p:pic>
        <p:nvPicPr>
          <p:cNvPr id="25" name="Picture 24">
            <a:extLst>
              <a:ext uri="{FF2B5EF4-FFF2-40B4-BE49-F238E27FC236}">
                <a16:creationId xmlns:a16="http://schemas.microsoft.com/office/drawing/2014/main" id="{DBA7051D-948E-3140-A7C7-D97BA3DFF09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5400000">
            <a:off x="2290285" y="2677587"/>
            <a:ext cx="1831105" cy="1859132"/>
          </a:xfrm>
          <a:prstGeom prst="rect">
            <a:avLst/>
          </a:prstGeom>
        </p:spPr>
      </p:pic>
      <p:pic>
        <p:nvPicPr>
          <p:cNvPr id="29" name="Picture 28">
            <a:extLst>
              <a:ext uri="{FF2B5EF4-FFF2-40B4-BE49-F238E27FC236}">
                <a16:creationId xmlns:a16="http://schemas.microsoft.com/office/drawing/2014/main" id="{478ABB9D-90D6-D244-8DB0-7FE0092E533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5400000">
            <a:off x="4429319" y="4844263"/>
            <a:ext cx="1835086" cy="1643509"/>
          </a:xfrm>
          <a:prstGeom prst="rect">
            <a:avLst/>
          </a:prstGeom>
        </p:spPr>
      </p:pic>
      <p:pic>
        <p:nvPicPr>
          <p:cNvPr id="33" name="Picture 32">
            <a:extLst>
              <a:ext uri="{FF2B5EF4-FFF2-40B4-BE49-F238E27FC236}">
                <a16:creationId xmlns:a16="http://schemas.microsoft.com/office/drawing/2014/main" id="{FBE2CCF5-D7EF-0848-9E9A-7523719E727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rot="5400000">
            <a:off x="2243868" y="4780877"/>
            <a:ext cx="1805275" cy="1740470"/>
          </a:xfrm>
          <a:prstGeom prst="rect">
            <a:avLst/>
          </a:prstGeom>
        </p:spPr>
      </p:pic>
      <p:pic>
        <p:nvPicPr>
          <p:cNvPr id="35" name="Picture 34">
            <a:extLst>
              <a:ext uri="{FF2B5EF4-FFF2-40B4-BE49-F238E27FC236}">
                <a16:creationId xmlns:a16="http://schemas.microsoft.com/office/drawing/2014/main" id="{229DAFC1-F576-914F-B6A8-2B644EAE9A5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5400000">
            <a:off x="6458178" y="4822074"/>
            <a:ext cx="1835086" cy="1687887"/>
          </a:xfrm>
          <a:prstGeom prst="rect">
            <a:avLst/>
          </a:prstGeom>
        </p:spPr>
      </p:pic>
    </p:spTree>
    <p:extLst>
      <p:ext uri="{BB962C8B-B14F-4D97-AF65-F5344CB8AC3E}">
        <p14:creationId xmlns:p14="http://schemas.microsoft.com/office/powerpoint/2010/main" val="3172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FD13-B031-DF43-A663-7A5A34E1F4CB}"/>
              </a:ext>
            </a:extLst>
          </p:cNvPr>
          <p:cNvSpPr>
            <a:spLocks noGrp="1"/>
          </p:cNvSpPr>
          <p:nvPr>
            <p:ph type="title"/>
          </p:nvPr>
        </p:nvSpPr>
        <p:spPr>
          <a:xfrm>
            <a:off x="628650" y="256640"/>
            <a:ext cx="7886700" cy="736843"/>
          </a:xfrm>
        </p:spPr>
        <p:txBody>
          <a:bodyPr>
            <a:normAutofit/>
          </a:bodyPr>
          <a:lstStyle/>
          <a:p>
            <a:pPr algn="ctr"/>
            <a:r>
              <a:rPr lang="en-US" sz="2200" dirty="0">
                <a:latin typeface="Century Gothic" panose="020B0502020202020204" pitchFamily="34" charset="0"/>
              </a:rPr>
              <a:t>And they can’t wait to see me!</a:t>
            </a:r>
          </a:p>
        </p:txBody>
      </p:sp>
      <p:pic>
        <p:nvPicPr>
          <p:cNvPr id="4" name="Picture 3">
            <a:extLst>
              <a:ext uri="{FF2B5EF4-FFF2-40B4-BE49-F238E27FC236}">
                <a16:creationId xmlns:a16="http://schemas.microsoft.com/office/drawing/2014/main" id="{5DC8E092-3FD5-E443-B326-B9F0F52712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41889" y="1180244"/>
            <a:ext cx="1827211" cy="1453691"/>
          </a:xfrm>
          <a:prstGeom prst="rect">
            <a:avLst/>
          </a:prstGeom>
        </p:spPr>
      </p:pic>
      <p:pic>
        <p:nvPicPr>
          <p:cNvPr id="6" name="Picture 5">
            <a:extLst>
              <a:ext uri="{FF2B5EF4-FFF2-40B4-BE49-F238E27FC236}">
                <a16:creationId xmlns:a16="http://schemas.microsoft.com/office/drawing/2014/main" id="{DF1669D6-F163-3E4F-ABCA-B95D9625E5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484840" y="1136460"/>
            <a:ext cx="1827212" cy="1545338"/>
          </a:xfrm>
          <a:prstGeom prst="rect">
            <a:avLst/>
          </a:prstGeom>
        </p:spPr>
      </p:pic>
      <p:pic>
        <p:nvPicPr>
          <p:cNvPr id="8" name="Picture 7">
            <a:extLst>
              <a:ext uri="{FF2B5EF4-FFF2-40B4-BE49-F238E27FC236}">
                <a16:creationId xmlns:a16="http://schemas.microsoft.com/office/drawing/2014/main" id="{06DC40D0-53EB-C041-977B-875B888816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773886" y="1096646"/>
            <a:ext cx="1719365" cy="1513041"/>
          </a:xfrm>
          <a:prstGeom prst="rect">
            <a:avLst/>
          </a:prstGeom>
        </p:spPr>
      </p:pic>
      <p:pic>
        <p:nvPicPr>
          <p:cNvPr id="7" name="Picture 6">
            <a:extLst>
              <a:ext uri="{FF2B5EF4-FFF2-40B4-BE49-F238E27FC236}">
                <a16:creationId xmlns:a16="http://schemas.microsoft.com/office/drawing/2014/main" id="{1A7A4469-2D5F-2E47-A483-C7368FE215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16479" y="1001543"/>
            <a:ext cx="1431440" cy="1772260"/>
          </a:xfrm>
          <a:prstGeom prst="rect">
            <a:avLst/>
          </a:prstGeom>
        </p:spPr>
      </p:pic>
      <p:pic>
        <p:nvPicPr>
          <p:cNvPr id="10" name="Picture 9">
            <a:extLst>
              <a:ext uri="{FF2B5EF4-FFF2-40B4-BE49-F238E27FC236}">
                <a16:creationId xmlns:a16="http://schemas.microsoft.com/office/drawing/2014/main" id="{488551EA-8E39-4546-965F-2DA25ED4E92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2427677" y="5046212"/>
            <a:ext cx="1823582" cy="1457773"/>
          </a:xfrm>
          <a:prstGeom prst="rect">
            <a:avLst/>
          </a:prstGeom>
        </p:spPr>
      </p:pic>
      <p:pic>
        <p:nvPicPr>
          <p:cNvPr id="12" name="Picture 11">
            <a:extLst>
              <a:ext uri="{FF2B5EF4-FFF2-40B4-BE49-F238E27FC236}">
                <a16:creationId xmlns:a16="http://schemas.microsoft.com/office/drawing/2014/main" id="{701B5D15-64EC-2243-A801-74990939E12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480777" y="5011179"/>
            <a:ext cx="1832312" cy="1536569"/>
          </a:xfrm>
          <a:prstGeom prst="rect">
            <a:avLst/>
          </a:prstGeom>
        </p:spPr>
      </p:pic>
      <p:pic>
        <p:nvPicPr>
          <p:cNvPr id="5" name="Picture 4">
            <a:extLst>
              <a:ext uri="{FF2B5EF4-FFF2-40B4-BE49-F238E27FC236}">
                <a16:creationId xmlns:a16="http://schemas.microsoft.com/office/drawing/2014/main" id="{BA4F6D60-3AC4-304E-89CB-5D7FB3BA230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4761148" y="5018638"/>
            <a:ext cx="1899138" cy="1588476"/>
          </a:xfrm>
          <a:prstGeom prst="rect">
            <a:avLst/>
          </a:prstGeom>
        </p:spPr>
      </p:pic>
      <p:pic>
        <p:nvPicPr>
          <p:cNvPr id="11" name="Picture 10">
            <a:extLst>
              <a:ext uri="{FF2B5EF4-FFF2-40B4-BE49-F238E27FC236}">
                <a16:creationId xmlns:a16="http://schemas.microsoft.com/office/drawing/2014/main" id="{839CA012-1FDD-C74D-A495-EA8B6B8BF2D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74202" y="4863307"/>
            <a:ext cx="1381741" cy="1810216"/>
          </a:xfrm>
          <a:prstGeom prst="rect">
            <a:avLst/>
          </a:prstGeom>
        </p:spPr>
      </p:pic>
      <p:pic>
        <p:nvPicPr>
          <p:cNvPr id="14" name="Picture 13">
            <a:extLst>
              <a:ext uri="{FF2B5EF4-FFF2-40B4-BE49-F238E27FC236}">
                <a16:creationId xmlns:a16="http://schemas.microsoft.com/office/drawing/2014/main" id="{8553B84B-9510-F44E-997C-A15CB03DD97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403667" y="3118815"/>
            <a:ext cx="1903656" cy="1430208"/>
          </a:xfrm>
          <a:prstGeom prst="rect">
            <a:avLst/>
          </a:prstGeom>
        </p:spPr>
      </p:pic>
      <p:pic>
        <p:nvPicPr>
          <p:cNvPr id="16" name="Picture 15">
            <a:extLst>
              <a:ext uri="{FF2B5EF4-FFF2-40B4-BE49-F238E27FC236}">
                <a16:creationId xmlns:a16="http://schemas.microsoft.com/office/drawing/2014/main" id="{93F15AEB-9FFF-1B40-987B-8726B43AB83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2391072" y="3133039"/>
            <a:ext cx="1887413" cy="1418004"/>
          </a:xfrm>
          <a:prstGeom prst="rect">
            <a:avLst/>
          </a:prstGeom>
        </p:spPr>
      </p:pic>
      <p:pic>
        <p:nvPicPr>
          <p:cNvPr id="18" name="Picture 17">
            <a:extLst>
              <a:ext uri="{FF2B5EF4-FFF2-40B4-BE49-F238E27FC236}">
                <a16:creationId xmlns:a16="http://schemas.microsoft.com/office/drawing/2014/main" id="{CBCC16C8-A5DD-B143-BCA9-F8273C3BDB1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74202" y="2797249"/>
            <a:ext cx="1501681" cy="1868349"/>
          </a:xfrm>
          <a:prstGeom prst="rect">
            <a:avLst/>
          </a:prstGeom>
        </p:spPr>
      </p:pic>
      <p:pic>
        <p:nvPicPr>
          <p:cNvPr id="22" name="Picture 21">
            <a:extLst>
              <a:ext uri="{FF2B5EF4-FFF2-40B4-BE49-F238E27FC236}">
                <a16:creationId xmlns:a16="http://schemas.microsoft.com/office/drawing/2014/main" id="{2B0A1B13-612B-474C-9F5A-86A5DF7E07E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04737" y="2823595"/>
            <a:ext cx="1712822" cy="1868349"/>
          </a:xfrm>
          <a:prstGeom prst="rect">
            <a:avLst/>
          </a:prstGeom>
        </p:spPr>
      </p:pic>
    </p:spTree>
    <p:extLst>
      <p:ext uri="{BB962C8B-B14F-4D97-AF65-F5344CB8AC3E}">
        <p14:creationId xmlns:p14="http://schemas.microsoft.com/office/powerpoint/2010/main" val="278459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627185" y="4876801"/>
            <a:ext cx="7772400" cy="1547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My family will wear masks when they drop me off.  The masks cover their mouths and noses, but we can still see their eyes!  They wear the masks to keep everyone at school healthy and safe.</a:t>
            </a:r>
          </a:p>
        </p:txBody>
      </p:sp>
      <p:grpSp>
        <p:nvGrpSpPr>
          <p:cNvPr id="8" name="Group 7">
            <a:extLst>
              <a:ext uri="{FF2B5EF4-FFF2-40B4-BE49-F238E27FC236}">
                <a16:creationId xmlns:a16="http://schemas.microsoft.com/office/drawing/2014/main" id="{7C91A6BE-9EDB-4E4C-B0A4-4BAFD40782B3}"/>
              </a:ext>
            </a:extLst>
          </p:cNvPr>
          <p:cNvGrpSpPr/>
          <p:nvPr/>
        </p:nvGrpSpPr>
        <p:grpSpPr>
          <a:xfrm>
            <a:off x="740229" y="275776"/>
            <a:ext cx="8200571" cy="1522883"/>
            <a:chOff x="740229" y="493486"/>
            <a:chExt cx="8200571" cy="1522883"/>
          </a:xfrm>
        </p:grpSpPr>
        <p:sp>
          <p:nvSpPr>
            <p:cNvPr id="7" name="Pentagon 6">
              <a:extLst>
                <a:ext uri="{FF2B5EF4-FFF2-40B4-BE49-F238E27FC236}">
                  <a16:creationId xmlns:a16="http://schemas.microsoft.com/office/drawing/2014/main" id="{A07F7305-D7E6-F048-B19B-451725C796B9}"/>
                </a:ext>
              </a:extLst>
            </p:cNvPr>
            <p:cNvSpPr/>
            <p:nvPr/>
          </p:nvSpPr>
          <p:spPr>
            <a:xfrm>
              <a:off x="740229" y="493486"/>
              <a:ext cx="8200571" cy="1407885"/>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54693B27-F89A-2D4E-A6AB-47452FA45131}"/>
                </a:ext>
              </a:extLst>
            </p:cNvPr>
            <p:cNvSpPr txBox="1">
              <a:spLocks/>
            </p:cNvSpPr>
            <p:nvPr/>
          </p:nvSpPr>
          <p:spPr>
            <a:xfrm>
              <a:off x="990600" y="656492"/>
              <a:ext cx="7772400" cy="13598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200" dirty="0">
                  <a:latin typeface="Century Gothic" panose="020B0502020202020204" pitchFamily="34" charset="0"/>
                </a:rPr>
                <a:t>We are going back to school!  I’m excited to see my teachers, classroom, and friends.  At school, there are some things that will be new and different.</a:t>
              </a:r>
            </a:p>
          </p:txBody>
        </p:sp>
      </p:grpSp>
      <p:pic>
        <p:nvPicPr>
          <p:cNvPr id="6" name="Picture 5">
            <a:extLst>
              <a:ext uri="{FF2B5EF4-FFF2-40B4-BE49-F238E27FC236}">
                <a16:creationId xmlns:a16="http://schemas.microsoft.com/office/drawing/2014/main" id="{B391FE06-6B7C-C74E-9514-A1F391D787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3808" y="2093530"/>
            <a:ext cx="1812470" cy="2416628"/>
          </a:xfrm>
          <a:prstGeom prst="rect">
            <a:avLst/>
          </a:prstGeom>
        </p:spPr>
      </p:pic>
      <p:pic>
        <p:nvPicPr>
          <p:cNvPr id="9" name="Picture 8">
            <a:extLst>
              <a:ext uri="{FF2B5EF4-FFF2-40B4-BE49-F238E27FC236}">
                <a16:creationId xmlns:a16="http://schemas.microsoft.com/office/drawing/2014/main" id="{EB75D72F-C9DC-604D-94DA-062044D1E7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7306" y="2084222"/>
            <a:ext cx="1934448" cy="2435244"/>
          </a:xfrm>
          <a:prstGeom prst="rect">
            <a:avLst/>
          </a:prstGeom>
        </p:spPr>
      </p:pic>
    </p:spTree>
    <p:extLst>
      <p:ext uri="{BB962C8B-B14F-4D97-AF65-F5344CB8AC3E}">
        <p14:creationId xmlns:p14="http://schemas.microsoft.com/office/powerpoint/2010/main" val="149846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627185" y="562708"/>
            <a:ext cx="7882634" cy="1547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When we arrive at school, we will park and put on our masks.  Will will then line up on the red lines on the front walk and stay close to our families.  It’s important to stay on the lines and give other people plenty of space.</a:t>
            </a:r>
          </a:p>
        </p:txBody>
      </p:sp>
      <p:pic>
        <p:nvPicPr>
          <p:cNvPr id="7" name="Picture 6">
            <a:extLst>
              <a:ext uri="{FF2B5EF4-FFF2-40B4-BE49-F238E27FC236}">
                <a16:creationId xmlns:a16="http://schemas.microsoft.com/office/drawing/2014/main" id="{F49A7774-2CE2-AD49-97AD-4E63FB2F3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9226" y="2184489"/>
            <a:ext cx="1430593" cy="2539303"/>
          </a:xfrm>
          <a:prstGeom prst="rect">
            <a:avLst/>
          </a:prstGeom>
        </p:spPr>
      </p:pic>
      <p:sp>
        <p:nvSpPr>
          <p:cNvPr id="13" name="Subtitle 2">
            <a:extLst>
              <a:ext uri="{FF2B5EF4-FFF2-40B4-BE49-F238E27FC236}">
                <a16:creationId xmlns:a16="http://schemas.microsoft.com/office/drawing/2014/main" id="{21F5E90B-6F4C-2F41-B040-C4E04FD90D31}"/>
              </a:ext>
            </a:extLst>
          </p:cNvPr>
          <p:cNvSpPr txBox="1">
            <a:spLocks/>
          </p:cNvSpPr>
          <p:nvPr/>
        </p:nvSpPr>
        <p:spPr>
          <a:xfrm>
            <a:off x="347911" y="5486398"/>
            <a:ext cx="7772400" cy="1547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When it is our turn at the front of the line, a teacher will say hello to me.  The teacher will be wearing a mask and will take my temperature.</a:t>
            </a:r>
          </a:p>
        </p:txBody>
      </p:sp>
      <p:pic>
        <p:nvPicPr>
          <p:cNvPr id="17" name="Picture 16">
            <a:extLst>
              <a:ext uri="{FF2B5EF4-FFF2-40B4-BE49-F238E27FC236}">
                <a16:creationId xmlns:a16="http://schemas.microsoft.com/office/drawing/2014/main" id="{DCF0DB07-E695-D340-B65B-01D66D8FA1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853928" y="2570641"/>
            <a:ext cx="2478641" cy="1858981"/>
          </a:xfrm>
          <a:prstGeom prst="rect">
            <a:avLst/>
          </a:prstGeom>
        </p:spPr>
      </p:pic>
      <p:pic>
        <p:nvPicPr>
          <p:cNvPr id="3" name="Picture 2">
            <a:extLst>
              <a:ext uri="{FF2B5EF4-FFF2-40B4-BE49-F238E27FC236}">
                <a16:creationId xmlns:a16="http://schemas.microsoft.com/office/drawing/2014/main" id="{045379D1-5BE2-9844-BD71-5D96565B31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79310" y="3681573"/>
            <a:ext cx="1359646" cy="1835844"/>
          </a:xfrm>
          <a:prstGeom prst="rect">
            <a:avLst/>
          </a:prstGeom>
        </p:spPr>
      </p:pic>
      <p:sp>
        <p:nvSpPr>
          <p:cNvPr id="5" name="Oval 4">
            <a:extLst>
              <a:ext uri="{FF2B5EF4-FFF2-40B4-BE49-F238E27FC236}">
                <a16:creationId xmlns:a16="http://schemas.microsoft.com/office/drawing/2014/main" id="{15D1E0FF-303B-7B4D-BCAF-83DF1F164558}"/>
              </a:ext>
            </a:extLst>
          </p:cNvPr>
          <p:cNvSpPr/>
          <p:nvPr/>
        </p:nvSpPr>
        <p:spPr>
          <a:xfrm>
            <a:off x="2808546" y="3043832"/>
            <a:ext cx="373495" cy="41030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a:extLst>
              <a:ext uri="{FF2B5EF4-FFF2-40B4-BE49-F238E27FC236}">
                <a16:creationId xmlns:a16="http://schemas.microsoft.com/office/drawing/2014/main" id="{D8AB9038-931B-4046-B0B0-050C04424D67}"/>
              </a:ext>
            </a:extLst>
          </p:cNvPr>
          <p:cNvCxnSpPr>
            <a:cxnSpLocks/>
            <a:endCxn id="3" idx="1"/>
          </p:cNvCxnSpPr>
          <p:nvPr/>
        </p:nvCxnSpPr>
        <p:spPr>
          <a:xfrm rot="10800000" flipV="1">
            <a:off x="1559134" y="3248986"/>
            <a:ext cx="1249413" cy="67068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168510-7AC0-0541-BDC6-E5628DD472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68131" y="2268598"/>
            <a:ext cx="2796109" cy="2470854"/>
          </a:xfrm>
          <a:prstGeom prst="rect">
            <a:avLst/>
          </a:prstGeom>
        </p:spPr>
      </p:pic>
    </p:spTree>
    <p:extLst>
      <p:ext uri="{BB962C8B-B14F-4D97-AF65-F5344CB8AC3E}">
        <p14:creationId xmlns:p14="http://schemas.microsoft.com/office/powerpoint/2010/main" val="5928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627185" y="562708"/>
            <a:ext cx="7586917" cy="1547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I might have to wait a little bit with my family to get to the front of the line.  That’s okay.  I can look for birds or sing songs while I wait.</a:t>
            </a:r>
          </a:p>
        </p:txBody>
      </p:sp>
      <p:pic>
        <p:nvPicPr>
          <p:cNvPr id="5" name="Picture 4">
            <a:extLst>
              <a:ext uri="{FF2B5EF4-FFF2-40B4-BE49-F238E27FC236}">
                <a16:creationId xmlns:a16="http://schemas.microsoft.com/office/drawing/2014/main" id="{F2F119B5-5C69-CF48-831E-787969B019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4467090" y="1724635"/>
            <a:ext cx="3561574" cy="4705873"/>
          </a:xfrm>
          <a:prstGeom prst="rect">
            <a:avLst/>
          </a:prstGeom>
        </p:spPr>
      </p:pic>
      <p:pic>
        <p:nvPicPr>
          <p:cNvPr id="2" name="Picture 1">
            <a:extLst>
              <a:ext uri="{FF2B5EF4-FFF2-40B4-BE49-F238E27FC236}">
                <a16:creationId xmlns:a16="http://schemas.microsoft.com/office/drawing/2014/main" id="{53FF1B28-392F-5B4E-BFD5-5FB6AAB385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617" y="1888435"/>
            <a:ext cx="2300317" cy="4378271"/>
          </a:xfrm>
          <a:prstGeom prst="rect">
            <a:avLst/>
          </a:prstGeom>
        </p:spPr>
      </p:pic>
    </p:spTree>
    <p:extLst>
      <p:ext uri="{BB962C8B-B14F-4D97-AF65-F5344CB8AC3E}">
        <p14:creationId xmlns:p14="http://schemas.microsoft.com/office/powerpoint/2010/main" val="343576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84BF7A2-F63D-B748-B9B5-DFFBDC51F74A}"/>
              </a:ext>
            </a:extLst>
          </p:cNvPr>
          <p:cNvSpPr txBox="1">
            <a:spLocks/>
          </p:cNvSpPr>
          <p:nvPr/>
        </p:nvSpPr>
        <p:spPr>
          <a:xfrm>
            <a:off x="564216" y="1561439"/>
            <a:ext cx="4920478" cy="2157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I can wave to the boy playing and the girl reading on the bench.  Then a teacher will take me to my classroom and help me put my things away.  </a:t>
            </a:r>
          </a:p>
        </p:txBody>
      </p:sp>
      <p:pic>
        <p:nvPicPr>
          <p:cNvPr id="6" name="Picture 5">
            <a:extLst>
              <a:ext uri="{FF2B5EF4-FFF2-40B4-BE49-F238E27FC236}">
                <a16:creationId xmlns:a16="http://schemas.microsoft.com/office/drawing/2014/main" id="{9F709B85-F229-A746-8F00-0BC4F06F87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93351" y="4753852"/>
            <a:ext cx="1941978" cy="1673942"/>
          </a:xfrm>
          <a:prstGeom prst="rect">
            <a:avLst/>
          </a:prstGeom>
        </p:spPr>
      </p:pic>
      <p:pic>
        <p:nvPicPr>
          <p:cNvPr id="7" name="Picture 6">
            <a:extLst>
              <a:ext uri="{FF2B5EF4-FFF2-40B4-BE49-F238E27FC236}">
                <a16:creationId xmlns:a16="http://schemas.microsoft.com/office/drawing/2014/main" id="{A978F1E4-6354-5143-8A00-39B1472610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223125" y="4752762"/>
            <a:ext cx="1946787" cy="1460090"/>
          </a:xfrm>
          <a:prstGeom prst="rect">
            <a:avLst/>
          </a:prstGeom>
        </p:spPr>
      </p:pic>
      <p:pic>
        <p:nvPicPr>
          <p:cNvPr id="8" name="Picture 7">
            <a:extLst>
              <a:ext uri="{FF2B5EF4-FFF2-40B4-BE49-F238E27FC236}">
                <a16:creationId xmlns:a16="http://schemas.microsoft.com/office/drawing/2014/main" id="{4C6ED310-F03E-FB4E-8B27-9D5A562C34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0867" y="4752762"/>
            <a:ext cx="1946787" cy="1460090"/>
          </a:xfrm>
          <a:prstGeom prst="rect">
            <a:avLst/>
          </a:prstGeom>
        </p:spPr>
      </p:pic>
      <p:pic>
        <p:nvPicPr>
          <p:cNvPr id="10" name="Picture 9">
            <a:extLst>
              <a:ext uri="{FF2B5EF4-FFF2-40B4-BE49-F238E27FC236}">
                <a16:creationId xmlns:a16="http://schemas.microsoft.com/office/drawing/2014/main" id="{DD4FA9E7-16F7-7546-A66E-CBBD0C10AC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600676" y="1288137"/>
            <a:ext cx="3412221" cy="3195689"/>
          </a:xfrm>
          <a:prstGeom prst="rect">
            <a:avLst/>
          </a:prstGeom>
        </p:spPr>
      </p:pic>
    </p:spTree>
    <p:extLst>
      <p:ext uri="{BB962C8B-B14F-4D97-AF65-F5344CB8AC3E}">
        <p14:creationId xmlns:p14="http://schemas.microsoft.com/office/powerpoint/2010/main" val="316332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294968" y="463568"/>
            <a:ext cx="6474541" cy="1547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Just like my family, my teachers will be wearing masks.  I will be able to see their eyes and hear their voices.  The teachers will all have a picture of themselves in the classroom.</a:t>
            </a: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575187" y="5943600"/>
            <a:ext cx="8067368" cy="785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Now it’s time to go into my classroom and see my friends!</a:t>
            </a:r>
          </a:p>
        </p:txBody>
      </p:sp>
      <p:pic>
        <p:nvPicPr>
          <p:cNvPr id="7" name="Picture 6">
            <a:extLst>
              <a:ext uri="{FF2B5EF4-FFF2-40B4-BE49-F238E27FC236}">
                <a16:creationId xmlns:a16="http://schemas.microsoft.com/office/drawing/2014/main" id="{2CBC7380-8222-D045-BEFD-D1F25B972B97}"/>
              </a:ext>
            </a:extLst>
          </p:cNvPr>
          <p:cNvPicPr>
            <a:picLocks noChangeAspect="1"/>
          </p:cNvPicPr>
          <p:nvPr/>
        </p:nvPicPr>
        <p:blipFill>
          <a:blip r:embed="rId2"/>
          <a:stretch>
            <a:fillRect/>
          </a:stretch>
        </p:blipFill>
        <p:spPr>
          <a:xfrm>
            <a:off x="1830146" y="2110154"/>
            <a:ext cx="2293769" cy="3950865"/>
          </a:xfrm>
          <a:prstGeom prst="rect">
            <a:avLst/>
          </a:prstGeom>
        </p:spPr>
      </p:pic>
      <p:sp>
        <p:nvSpPr>
          <p:cNvPr id="8" name="Oval Callout 7">
            <a:extLst>
              <a:ext uri="{FF2B5EF4-FFF2-40B4-BE49-F238E27FC236}">
                <a16:creationId xmlns:a16="http://schemas.microsoft.com/office/drawing/2014/main" id="{BC330FB0-F3C3-6345-A210-1DD6D136EADC}"/>
              </a:ext>
            </a:extLst>
          </p:cNvPr>
          <p:cNvSpPr/>
          <p:nvPr/>
        </p:nvSpPr>
        <p:spPr>
          <a:xfrm>
            <a:off x="5179500" y="1977419"/>
            <a:ext cx="3699028" cy="2220454"/>
          </a:xfrm>
          <a:prstGeom prst="wedgeEllipseCallout">
            <a:avLst>
              <a:gd name="adj1" fmla="val -94360"/>
              <a:gd name="adj2" fmla="val 4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 Friends!</a:t>
            </a:r>
          </a:p>
          <a:p>
            <a:pPr algn="ctr"/>
            <a:r>
              <a:rPr lang="en-US" dirty="0"/>
              <a:t>I have missed you so much!  I am very happy to see you!</a:t>
            </a:r>
          </a:p>
        </p:txBody>
      </p:sp>
    </p:spTree>
    <p:extLst>
      <p:ext uri="{BB962C8B-B14F-4D97-AF65-F5344CB8AC3E}">
        <p14:creationId xmlns:p14="http://schemas.microsoft.com/office/powerpoint/2010/main" val="257593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1289538" y="562708"/>
            <a:ext cx="6693877" cy="956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When I enter the classroom, the first thing I do is wash my hands.</a:t>
            </a: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1488831" y="5706491"/>
            <a:ext cx="6166338" cy="74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This helps everyone to stay healthy.</a:t>
            </a:r>
          </a:p>
        </p:txBody>
      </p:sp>
      <p:pic>
        <p:nvPicPr>
          <p:cNvPr id="7" name="Picture 6">
            <a:extLst>
              <a:ext uri="{FF2B5EF4-FFF2-40B4-BE49-F238E27FC236}">
                <a16:creationId xmlns:a16="http://schemas.microsoft.com/office/drawing/2014/main" id="{285E6474-59FC-F64C-BBC7-1116E3FBA9B6}"/>
              </a:ext>
            </a:extLst>
          </p:cNvPr>
          <p:cNvPicPr>
            <a:picLocks noChangeAspect="1"/>
          </p:cNvPicPr>
          <p:nvPr/>
        </p:nvPicPr>
        <p:blipFill>
          <a:blip r:embed="rId2"/>
          <a:stretch>
            <a:fillRect/>
          </a:stretch>
        </p:blipFill>
        <p:spPr>
          <a:xfrm>
            <a:off x="2462981" y="1825448"/>
            <a:ext cx="4218038" cy="3207104"/>
          </a:xfrm>
          <a:prstGeom prst="rect">
            <a:avLst/>
          </a:prstGeom>
        </p:spPr>
      </p:pic>
    </p:spTree>
    <p:extLst>
      <p:ext uri="{BB962C8B-B14F-4D97-AF65-F5344CB8AC3E}">
        <p14:creationId xmlns:p14="http://schemas.microsoft.com/office/powerpoint/2010/main" val="383420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958644" y="783933"/>
            <a:ext cx="7123471" cy="956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We will have to wash our hands a little more throughout the day:</a:t>
            </a:r>
          </a:p>
          <a:p>
            <a:pPr marL="0" indent="0" algn="ctr">
              <a:lnSpc>
                <a:spcPct val="110000"/>
              </a:lnSpc>
              <a:buNone/>
            </a:pPr>
            <a:endParaRPr lang="en-US" sz="2200" dirty="0">
              <a:latin typeface="Century Gothic" panose="020B0502020202020204" pitchFamily="34" charset="0"/>
            </a:endParaRP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471946" y="5797251"/>
            <a:ext cx="8096865" cy="74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And of course, after we play with something messy!</a:t>
            </a:r>
          </a:p>
        </p:txBody>
      </p:sp>
      <p:sp>
        <p:nvSpPr>
          <p:cNvPr id="5" name="Subtitle 2">
            <a:extLst>
              <a:ext uri="{FF2B5EF4-FFF2-40B4-BE49-F238E27FC236}">
                <a16:creationId xmlns:a16="http://schemas.microsoft.com/office/drawing/2014/main" id="{99D567A9-F000-174C-A765-988239D49AEE}"/>
              </a:ext>
            </a:extLst>
          </p:cNvPr>
          <p:cNvSpPr txBox="1">
            <a:spLocks/>
          </p:cNvSpPr>
          <p:nvPr/>
        </p:nvSpPr>
        <p:spPr>
          <a:xfrm>
            <a:off x="471946" y="2474326"/>
            <a:ext cx="4097026" cy="24141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We will still wash after we go to the bathroom, and before and after we eat.</a:t>
            </a:r>
          </a:p>
          <a:p>
            <a:pPr marL="0" indent="0" algn="ctr">
              <a:lnSpc>
                <a:spcPct val="110000"/>
              </a:lnSpc>
              <a:buNone/>
            </a:pPr>
            <a:r>
              <a:rPr lang="en-US" sz="2200" dirty="0">
                <a:latin typeface="Century Gothic" panose="020B0502020202020204" pitchFamily="34" charset="0"/>
              </a:rPr>
              <a:t>We will also wash hands before we go outside and when we come back inside,</a:t>
            </a:r>
          </a:p>
        </p:txBody>
      </p:sp>
      <p:pic>
        <p:nvPicPr>
          <p:cNvPr id="6" name="Picture 5">
            <a:extLst>
              <a:ext uri="{FF2B5EF4-FFF2-40B4-BE49-F238E27FC236}">
                <a16:creationId xmlns:a16="http://schemas.microsoft.com/office/drawing/2014/main" id="{43DC3094-69A6-EA4A-8897-2EF164EBC5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356500" y="2637667"/>
            <a:ext cx="2398314" cy="2452821"/>
          </a:xfrm>
          <a:prstGeom prst="rect">
            <a:avLst/>
          </a:prstGeom>
        </p:spPr>
      </p:pic>
    </p:spTree>
    <p:extLst>
      <p:ext uri="{BB962C8B-B14F-4D97-AF65-F5344CB8AC3E}">
        <p14:creationId xmlns:p14="http://schemas.microsoft.com/office/powerpoint/2010/main" val="271532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E5CF27E-ED82-B042-889A-36035FD38208}"/>
              </a:ext>
            </a:extLst>
          </p:cNvPr>
          <p:cNvSpPr txBox="1">
            <a:spLocks/>
          </p:cNvSpPr>
          <p:nvPr/>
        </p:nvSpPr>
        <p:spPr>
          <a:xfrm>
            <a:off x="221227" y="562708"/>
            <a:ext cx="8613058" cy="1354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After washing, I can play.  In order to keep everyone healthy, we will be staying in our own classroom and outdoor classroom instead of visiting other spaces in our school.</a:t>
            </a:r>
          </a:p>
        </p:txBody>
      </p:sp>
      <p:sp>
        <p:nvSpPr>
          <p:cNvPr id="3" name="Subtitle 2">
            <a:extLst>
              <a:ext uri="{FF2B5EF4-FFF2-40B4-BE49-F238E27FC236}">
                <a16:creationId xmlns:a16="http://schemas.microsoft.com/office/drawing/2014/main" id="{569B6C24-AC56-9940-B192-D9D9F37EADF9}"/>
              </a:ext>
            </a:extLst>
          </p:cNvPr>
          <p:cNvSpPr txBox="1">
            <a:spLocks/>
          </p:cNvSpPr>
          <p:nvPr/>
        </p:nvSpPr>
        <p:spPr>
          <a:xfrm>
            <a:off x="1465385" y="5987845"/>
            <a:ext cx="6166338" cy="74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200" dirty="0">
                <a:latin typeface="Century Gothic" panose="020B0502020202020204" pitchFamily="34" charset="0"/>
              </a:rPr>
              <a:t>This helps keep germs from spreading.</a:t>
            </a:r>
          </a:p>
        </p:txBody>
      </p:sp>
      <p:pic>
        <p:nvPicPr>
          <p:cNvPr id="6" name="Picture 5">
            <a:extLst>
              <a:ext uri="{FF2B5EF4-FFF2-40B4-BE49-F238E27FC236}">
                <a16:creationId xmlns:a16="http://schemas.microsoft.com/office/drawing/2014/main" id="{4C506D93-D8B9-9046-8ABE-C9162C41D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382259" y="2423034"/>
            <a:ext cx="2332589" cy="2473821"/>
          </a:xfrm>
          <a:prstGeom prst="rect">
            <a:avLst/>
          </a:prstGeom>
        </p:spPr>
      </p:pic>
      <p:pic>
        <p:nvPicPr>
          <p:cNvPr id="7" name="Picture 6">
            <a:extLst>
              <a:ext uri="{FF2B5EF4-FFF2-40B4-BE49-F238E27FC236}">
                <a16:creationId xmlns:a16="http://schemas.microsoft.com/office/drawing/2014/main" id="{8C00FD38-CB56-8143-BEB6-ACFD12C76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3373" y="2234039"/>
            <a:ext cx="2234381" cy="2979174"/>
          </a:xfrm>
          <a:prstGeom prst="rect">
            <a:avLst/>
          </a:prstGeom>
        </p:spPr>
      </p:pic>
      <p:pic>
        <p:nvPicPr>
          <p:cNvPr id="10" name="Picture 9">
            <a:extLst>
              <a:ext uri="{FF2B5EF4-FFF2-40B4-BE49-F238E27FC236}">
                <a16:creationId xmlns:a16="http://schemas.microsoft.com/office/drawing/2014/main" id="{2C0EF261-C010-334F-8D59-95DC4A0231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353" y="2234039"/>
            <a:ext cx="2234381" cy="2979174"/>
          </a:xfrm>
          <a:prstGeom prst="rect">
            <a:avLst/>
          </a:prstGeom>
        </p:spPr>
      </p:pic>
    </p:spTree>
    <p:extLst>
      <p:ext uri="{BB962C8B-B14F-4D97-AF65-F5344CB8AC3E}">
        <p14:creationId xmlns:p14="http://schemas.microsoft.com/office/powerpoint/2010/main" val="1263316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6081</TotalTime>
  <Words>688</Words>
  <Application>Microsoft Macintosh PowerPoint</Application>
  <PresentationFormat>Letter Paper (8.5x11 in)</PresentationFormat>
  <Paragraphs>33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Ayuthaya</vt:lpstr>
      <vt:lpstr>Calibri</vt:lpstr>
      <vt:lpstr>Calibri Light</vt:lpstr>
      <vt:lpstr>Century Gothic</vt:lpstr>
      <vt:lpstr>Office Theme</vt:lpstr>
      <vt:lpstr>Staying Healthy 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can’t wait to see all the teachers this summer!</vt:lpstr>
      <vt:lpstr>And they can’t wait to see me!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Healthy at</dc:title>
  <dc:creator>Microsoft Office User</dc:creator>
  <cp:lastModifiedBy>Microsoft Office User</cp:lastModifiedBy>
  <cp:revision>53</cp:revision>
  <cp:lastPrinted>2020-06-16T20:46:10Z</cp:lastPrinted>
  <dcterms:created xsi:type="dcterms:W3CDTF">2020-05-27T17:05:40Z</dcterms:created>
  <dcterms:modified xsi:type="dcterms:W3CDTF">2020-06-18T21:17:18Z</dcterms:modified>
</cp:coreProperties>
</file>